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8" r:id="rId3"/>
    <p:sldId id="260" r:id="rId4"/>
    <p:sldId id="262" r:id="rId5"/>
    <p:sldId id="261" r:id="rId6"/>
    <p:sldId id="266" r:id="rId7"/>
    <p:sldId id="265" r:id="rId8"/>
    <p:sldId id="267" r:id="rId9"/>
    <p:sldId id="268" r:id="rId10"/>
    <p:sldId id="269" r:id="rId11"/>
    <p:sldId id="270" r:id="rId12"/>
    <p:sldId id="271" r:id="rId13"/>
    <p:sldId id="273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08EB-B41F-40B5-959B-D8E486EF715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33FD-696F-44C2-B9E7-DE80C75FCE5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08EB-B41F-40B5-959B-D8E486EF715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33FD-696F-44C2-B9E7-DE80C75FC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08EB-B41F-40B5-959B-D8E486EF715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33FD-696F-44C2-B9E7-DE80C75FC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08EB-B41F-40B5-959B-D8E486EF715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33FD-696F-44C2-B9E7-DE80C75FC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08EB-B41F-40B5-959B-D8E486EF715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95533FD-696F-44C2-B9E7-DE80C75FCE5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08EB-B41F-40B5-959B-D8E486EF715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33FD-696F-44C2-B9E7-DE80C75FC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08EB-B41F-40B5-959B-D8E486EF715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33FD-696F-44C2-B9E7-DE80C75FC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08EB-B41F-40B5-959B-D8E486EF715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33FD-696F-44C2-B9E7-DE80C75FC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08EB-B41F-40B5-959B-D8E486EF715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33FD-696F-44C2-B9E7-DE80C75FC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08EB-B41F-40B5-959B-D8E486EF715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33FD-696F-44C2-B9E7-DE80C75FC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08EB-B41F-40B5-959B-D8E486EF715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33FD-696F-44C2-B9E7-DE80C75FC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F3508EB-B41F-40B5-959B-D8E486EF715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95533FD-696F-44C2-B9E7-DE80C75FCE5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7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4.m4a"/><Relationship Id="rId16" Type="http://schemas.openxmlformats.org/officeDocument/2006/relationships/image" Target="../media/image22.png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7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0.pn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92D050"/>
                </a:solidFill>
              </a:rPr>
              <a:t>Природа нашего края очень богата нефтью! Но </a:t>
            </a:r>
            <a:r>
              <a:rPr lang="ru-RU" sz="3200" dirty="0" smtClean="0">
                <a:solidFill>
                  <a:srgbClr val="FFFF00"/>
                </a:solidFill>
              </a:rPr>
              <a:t>найти нефть </a:t>
            </a:r>
            <a:r>
              <a:rPr lang="ru-RU" sz="3200" dirty="0" smtClean="0">
                <a:solidFill>
                  <a:srgbClr val="92D050"/>
                </a:solidFill>
              </a:rPr>
              <a:t>под землей совсем не просто!</a:t>
            </a:r>
            <a:endParaRPr lang="ru-RU" sz="3200" dirty="0">
              <a:solidFill>
                <a:srgbClr val="92D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88840"/>
            <a:ext cx="7060581" cy="4708525"/>
          </a:xfrm>
        </p:spPr>
      </p:pic>
      <p:pic>
        <p:nvPicPr>
          <p:cNvPr id="3" name="слайд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589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2" y="1196752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Теперь за дело берутся </a:t>
            </a:r>
            <a:r>
              <a:rPr lang="ru-RU" dirty="0" smtClean="0">
                <a:solidFill>
                  <a:srgbClr val="FFFF00"/>
                </a:solidFill>
              </a:rPr>
              <a:t>нефтяники</a:t>
            </a:r>
            <a:r>
              <a:rPr lang="ru-RU" dirty="0" smtClean="0">
                <a:solidFill>
                  <a:srgbClr val="92D050"/>
                </a:solidFill>
              </a:rPr>
              <a:t>!</a:t>
            </a:r>
            <a:br>
              <a:rPr lang="ru-RU" dirty="0" smtClean="0">
                <a:solidFill>
                  <a:srgbClr val="92D050"/>
                </a:solidFill>
              </a:rPr>
            </a:br>
            <a:r>
              <a:rPr lang="ru-RU" dirty="0" smtClean="0">
                <a:solidFill>
                  <a:srgbClr val="92D050"/>
                </a:solidFill>
              </a:rPr>
              <a:t>С помощью насосов и </a:t>
            </a:r>
            <a:r>
              <a:rPr lang="ru-RU" dirty="0" err="1" smtClean="0">
                <a:solidFill>
                  <a:srgbClr val="92D050"/>
                </a:solidFill>
              </a:rPr>
              <a:t>нефтекачалок</a:t>
            </a:r>
            <a:r>
              <a:rPr lang="ru-RU" dirty="0" smtClean="0">
                <a:solidFill>
                  <a:srgbClr val="92D050"/>
                </a:solidFill>
              </a:rPr>
              <a:t> они </a:t>
            </a:r>
            <a:r>
              <a:rPr lang="ru-RU" dirty="0" smtClean="0">
                <a:solidFill>
                  <a:srgbClr val="FFFF00"/>
                </a:solidFill>
              </a:rPr>
              <a:t>выкачивают нефть </a:t>
            </a:r>
            <a:r>
              <a:rPr lang="ru-RU" dirty="0" smtClean="0">
                <a:solidFill>
                  <a:srgbClr val="92D050"/>
                </a:solidFill>
              </a:rPr>
              <a:t>из глубин земли.</a:t>
            </a:r>
            <a:br>
              <a:rPr lang="ru-RU" dirty="0" smtClean="0">
                <a:solidFill>
                  <a:srgbClr val="92D050"/>
                </a:solidFill>
              </a:rPr>
            </a:br>
            <a:r>
              <a:rPr lang="ru-RU" dirty="0">
                <a:solidFill>
                  <a:srgbClr val="92D050"/>
                </a:solidFill>
              </a:rPr>
              <a:t/>
            </a:r>
            <a:br>
              <a:rPr lang="ru-RU" dirty="0">
                <a:solidFill>
                  <a:srgbClr val="92D050"/>
                </a:solidFill>
              </a:rPr>
            </a:b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4283968" cy="337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04864"/>
            <a:ext cx="4553729" cy="4570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л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798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1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5" y="98072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/>
            </a:r>
            <a:br>
              <a:rPr lang="ru-RU" dirty="0" smtClean="0">
                <a:solidFill>
                  <a:srgbClr val="92D050"/>
                </a:solidFill>
              </a:rPr>
            </a:br>
            <a:r>
              <a:rPr lang="ru-RU" dirty="0">
                <a:solidFill>
                  <a:srgbClr val="92D050"/>
                </a:solidFill>
              </a:rPr>
              <a:t/>
            </a:r>
            <a:br>
              <a:rPr lang="ru-RU" dirty="0">
                <a:solidFill>
                  <a:srgbClr val="92D050"/>
                </a:solidFill>
              </a:rPr>
            </a:b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37037"/>
            <a:ext cx="8388424" cy="56772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68465"/>
            <a:ext cx="8783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6350">
                  <a:noFill/>
                </a:ln>
                <a:solidFill>
                  <a:srgbClr val="92D05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Покажи на картинке </a:t>
            </a:r>
            <a:r>
              <a:rPr lang="ru-RU" sz="3600" b="1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нефтекачалку!</a:t>
            </a:r>
            <a:r>
              <a:rPr lang="ru-RU" sz="3600" b="1" dirty="0" smtClean="0">
                <a:ln w="6350">
                  <a:noFill/>
                </a:ln>
                <a:solidFill>
                  <a:srgbClr val="92D05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 </a:t>
            </a:r>
            <a:endParaRPr lang="ru-RU" sz="3600" dirty="0"/>
          </a:p>
        </p:txBody>
      </p:sp>
      <p:pic>
        <p:nvPicPr>
          <p:cNvPr id="9" name="сл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386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0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" y="1412775"/>
            <a:ext cx="9348573" cy="52955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940606"/>
            <a:ext cx="579404" cy="5794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569" y="3597656"/>
            <a:ext cx="579404" cy="5794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520010"/>
            <a:ext cx="731804" cy="7318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915912"/>
            <a:ext cx="579404" cy="5794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54" y="3734958"/>
            <a:ext cx="903507" cy="7808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71" y="3106528"/>
            <a:ext cx="903507" cy="7808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95" y="4716935"/>
            <a:ext cx="903507" cy="78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229600" cy="97728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92D050"/>
                </a:solidFill>
              </a:rPr>
              <a:t>Спасибо за участие</a:t>
            </a:r>
            <a:r>
              <a:rPr lang="ru-RU" dirty="0" smtClean="0">
                <a:solidFill>
                  <a:srgbClr val="92D050"/>
                </a:solidFill>
              </a:rPr>
              <a:t>!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633864"/>
            <a:ext cx="6768752" cy="2448272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Ты большой молодец!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92339" y="4365104"/>
            <a:ext cx="8280920" cy="201622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200" b="1" dirty="0">
              <a:solidFill>
                <a:srgbClr val="92D050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628800"/>
            <a:ext cx="4727336" cy="38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9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2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92D050"/>
                </a:solidFill>
              </a:rPr>
              <a:t>Давай вспомним, </a:t>
            </a:r>
            <a:r>
              <a:rPr lang="ru-RU" sz="3600" dirty="0" smtClean="0">
                <a:solidFill>
                  <a:srgbClr val="FFFF00"/>
                </a:solidFill>
              </a:rPr>
              <a:t>кто находит</a:t>
            </a:r>
            <a:r>
              <a:rPr lang="ru-RU" sz="3600" dirty="0" smtClean="0">
                <a:solidFill>
                  <a:srgbClr val="92D050"/>
                </a:solidFill>
              </a:rPr>
              <a:t>, где спрятана </a:t>
            </a:r>
            <a:r>
              <a:rPr lang="ru-RU" sz="3600" dirty="0" smtClean="0">
                <a:solidFill>
                  <a:srgbClr val="FFFF00"/>
                </a:solidFill>
              </a:rPr>
              <a:t>нефть?</a:t>
            </a:r>
            <a:r>
              <a:rPr lang="ru-RU" sz="3600" dirty="0" smtClean="0">
                <a:solidFill>
                  <a:srgbClr val="92D050"/>
                </a:solidFill>
              </a:rPr>
              <a:t> Кто это? Выбери профессию!</a:t>
            </a:r>
            <a:endParaRPr lang="ru-RU" sz="3600" dirty="0">
              <a:solidFill>
                <a:srgbClr val="92D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736262"/>
            <a:ext cx="2232149" cy="26080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0271"/>
            <a:ext cx="2160240" cy="26451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03160"/>
            <a:ext cx="2232248" cy="2682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18" y="2736262"/>
            <a:ext cx="2218082" cy="26080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6347" y="3341816"/>
            <a:ext cx="2312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ru-RU" sz="3200" b="1" dirty="0" smtClean="0">
                <a:solidFill>
                  <a:srgbClr val="FFFF00"/>
                </a:solidFill>
              </a:rPr>
              <a:t>бурильщик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24758" y="2160275"/>
            <a:ext cx="2076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ru-RU" sz="3200" b="1" dirty="0" smtClean="0">
                <a:solidFill>
                  <a:srgbClr val="FFFF00"/>
                </a:solidFill>
              </a:rPr>
              <a:t>строитель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25335" y="3418385"/>
            <a:ext cx="1369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ru-RU" sz="3200" b="1" dirty="0" smtClean="0">
                <a:solidFill>
                  <a:srgbClr val="FFFF00"/>
                </a:solidFill>
              </a:rPr>
              <a:t>геолог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7342" y="2150751"/>
            <a:ext cx="1874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ru-RU" sz="3200" b="1" dirty="0" smtClean="0">
                <a:solidFill>
                  <a:srgbClr val="FFFF00"/>
                </a:solidFill>
              </a:rPr>
              <a:t>водитель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3" name="слайд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7725" y="607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7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92D050"/>
                </a:solidFill>
              </a:rPr>
              <a:t>Молодец!  Совершенно верно! </a:t>
            </a:r>
            <a:r>
              <a:rPr lang="ru-RU" sz="3600" dirty="0" smtClean="0">
                <a:solidFill>
                  <a:srgbClr val="FFFF00"/>
                </a:solidFill>
              </a:rPr>
              <a:t>Это Геолог!</a:t>
            </a:r>
            <a:endParaRPr lang="ru-RU" sz="3600" dirty="0">
              <a:solidFill>
                <a:srgbClr val="92D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10319"/>
            <a:ext cx="3600400" cy="4191307"/>
          </a:xfrm>
          <a:prstGeom prst="rect">
            <a:avLst/>
          </a:prstGeom>
        </p:spPr>
      </p:pic>
      <p:pic>
        <p:nvPicPr>
          <p:cNvPr id="3" name="слайд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8806" y="6192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0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43103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92D050"/>
                </a:solidFill>
              </a:rPr>
              <a:t>Давай поможем Геологу собраться на работу! Что он возьмет с собой в экспедицию? </a:t>
            </a:r>
            <a:r>
              <a:rPr lang="ru-RU" sz="3200" dirty="0" smtClean="0">
                <a:solidFill>
                  <a:srgbClr val="FFFF00"/>
                </a:solidFill>
              </a:rPr>
              <a:t>Собери его рюкзак!</a:t>
            </a:r>
            <a:endParaRPr lang="ru-RU" sz="3200" dirty="0">
              <a:solidFill>
                <a:srgbClr val="92D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50" y="1869444"/>
            <a:ext cx="1506451" cy="14106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7" y="5213062"/>
            <a:ext cx="1545575" cy="1530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7" y="3573016"/>
            <a:ext cx="1545575" cy="1484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80" y="5240064"/>
            <a:ext cx="1430778" cy="14307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83" y="1881762"/>
            <a:ext cx="1422158" cy="13860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91186"/>
            <a:ext cx="1422158" cy="14164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88" y="5213062"/>
            <a:ext cx="1678706" cy="14847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92" y="1869445"/>
            <a:ext cx="1678705" cy="14106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698" y="5213062"/>
            <a:ext cx="1512168" cy="14847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7" y="1857125"/>
            <a:ext cx="1512167" cy="141066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1" y="5213063"/>
            <a:ext cx="1516373" cy="144276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1" y="3609020"/>
            <a:ext cx="1516373" cy="141277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08" y="3375757"/>
            <a:ext cx="2040928" cy="1712054"/>
          </a:xfrm>
          <a:prstGeom prst="rect">
            <a:avLst/>
          </a:prstGeom>
        </p:spPr>
      </p:pic>
      <p:pic>
        <p:nvPicPr>
          <p:cNvPr id="3" name="Слайд 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66072" y="6351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5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Рюкзак собран! Теперь Геолог готов отправиться на поиски нефти!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16832"/>
            <a:ext cx="4680520" cy="4680520"/>
          </a:xfrm>
        </p:spPr>
      </p:pic>
      <p:pic>
        <p:nvPicPr>
          <p:cNvPr id="3" name="слайд 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9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772831"/>
            <a:ext cx="2232149" cy="24563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0271"/>
            <a:ext cx="2160240" cy="26451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03160"/>
            <a:ext cx="2232248" cy="2682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18" y="2736262"/>
            <a:ext cx="2218082" cy="26080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6348" y="3341816"/>
            <a:ext cx="2312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ru-RU" sz="3200" b="1" dirty="0" smtClean="0">
                <a:solidFill>
                  <a:srgbClr val="FFFF00"/>
                </a:solidFill>
              </a:rPr>
              <a:t>бурильщик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24758" y="2160275"/>
            <a:ext cx="2076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ru-RU" sz="3200" b="1" dirty="0" smtClean="0">
                <a:solidFill>
                  <a:srgbClr val="FFFF00"/>
                </a:solidFill>
              </a:rPr>
              <a:t>строитель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25335" y="3418385"/>
            <a:ext cx="1369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ru-RU" sz="3200" b="1" dirty="0" smtClean="0">
                <a:solidFill>
                  <a:srgbClr val="FFFF00"/>
                </a:solidFill>
              </a:rPr>
              <a:t>геолог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7342" y="2150751"/>
            <a:ext cx="1874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ru-RU" sz="3200" b="1" dirty="0" smtClean="0">
                <a:solidFill>
                  <a:srgbClr val="FFFF00"/>
                </a:solidFill>
              </a:rPr>
              <a:t>водитель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45" y="980728"/>
            <a:ext cx="9036496" cy="1143000"/>
          </a:xfrm>
          <a:prstGeom prst="rect">
            <a:avLst/>
          </a:prstGeom>
        </p:spPr>
        <p:txBody>
          <a:bodyPr vert="horz" anchor="ctr">
            <a:normAutofit fontScale="900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92D050"/>
                </a:solidFill>
              </a:rPr>
              <a:t/>
            </a:r>
            <a:br>
              <a:rPr lang="ru-RU" dirty="0" smtClean="0">
                <a:solidFill>
                  <a:srgbClr val="92D050"/>
                </a:solidFill>
              </a:rPr>
            </a:b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668" y="548680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92D050"/>
                </a:solidFill>
              </a:rPr>
              <a:t>Но нефть все еще под землей!</a:t>
            </a:r>
            <a:br>
              <a:rPr lang="ru-RU" dirty="0">
                <a:solidFill>
                  <a:srgbClr val="92D050"/>
                </a:solidFill>
              </a:rPr>
            </a:br>
            <a:r>
              <a:rPr lang="ru-RU" dirty="0">
                <a:solidFill>
                  <a:srgbClr val="92D050"/>
                </a:solidFill>
              </a:rPr>
              <a:t>Кто сможет до нее добраться, пробурив в земле скважину?  </a:t>
            </a:r>
            <a:r>
              <a:rPr lang="ru-RU" dirty="0">
                <a:solidFill>
                  <a:srgbClr val="FFFF00"/>
                </a:solidFill>
              </a:rPr>
              <a:t>Выбери профессию!</a:t>
            </a:r>
            <a:endParaRPr lang="ru-RU" dirty="0"/>
          </a:p>
        </p:txBody>
      </p:sp>
      <p:pic>
        <p:nvPicPr>
          <p:cNvPr id="2" name="слайд 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1373" y="607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5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5" y="98072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Верно! Молодец!</a:t>
            </a:r>
            <a:br>
              <a:rPr lang="ru-RU" dirty="0" smtClean="0">
                <a:solidFill>
                  <a:srgbClr val="92D05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Бригада бурильщиков готова приняться за работу!! </a:t>
            </a:r>
            <a:r>
              <a:rPr lang="ru-RU" dirty="0">
                <a:solidFill>
                  <a:srgbClr val="92D050"/>
                </a:solidFill>
              </a:rPr>
              <a:t/>
            </a:r>
            <a:br>
              <a:rPr lang="ru-RU" dirty="0">
                <a:solidFill>
                  <a:srgbClr val="92D050"/>
                </a:solidFill>
              </a:rPr>
            </a:b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188642"/>
            <a:ext cx="4840793" cy="4338561"/>
          </a:xfrm>
          <a:prstGeom prst="rect">
            <a:avLst/>
          </a:prstGeom>
        </p:spPr>
      </p:pic>
      <p:pic>
        <p:nvPicPr>
          <p:cNvPr id="3" name="слайд 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388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2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03" y="404664"/>
            <a:ext cx="9144000" cy="143103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92D050"/>
                </a:solidFill>
              </a:rPr>
              <a:t>Давай выберем предметы, необходимые для работы бурильщика!! Что ему понадобится? </a:t>
            </a:r>
            <a:r>
              <a:rPr lang="ru-RU" sz="3600" dirty="0" smtClean="0">
                <a:solidFill>
                  <a:srgbClr val="FFFF00"/>
                </a:solidFill>
              </a:rPr>
              <a:t>Назови!</a:t>
            </a:r>
            <a:endParaRPr lang="ru-RU" sz="3600" dirty="0">
              <a:solidFill>
                <a:srgbClr val="92D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3" y="5137906"/>
            <a:ext cx="1621495" cy="16051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110379"/>
            <a:ext cx="1561301" cy="15348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04" y="2681950"/>
            <a:ext cx="1636223" cy="14777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110378"/>
            <a:ext cx="1658483" cy="15820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86076"/>
            <a:ext cx="1584176" cy="15072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64" y="5137906"/>
            <a:ext cx="1680705" cy="15481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172" y="2681950"/>
            <a:ext cx="1557263" cy="14777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15" y="5110378"/>
            <a:ext cx="1584176" cy="15841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3" y="2717668"/>
            <a:ext cx="1809167" cy="149722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15" y="2700834"/>
            <a:ext cx="1584176" cy="1477758"/>
          </a:xfrm>
          <a:prstGeom prst="rect">
            <a:avLst/>
          </a:prstGeom>
        </p:spPr>
      </p:pic>
      <p:pic>
        <p:nvPicPr>
          <p:cNvPr id="4" name="слайд10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85564" y="6247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9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420" y="2420888"/>
            <a:ext cx="2234800" cy="223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760" y="3789094"/>
            <a:ext cx="3232179" cy="303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9881"/>
            <a:ext cx="2555972" cy="263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3789094"/>
            <a:ext cx="3315943" cy="3060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19" y="980728"/>
            <a:ext cx="9433048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92D050"/>
                </a:solidFill>
              </a:rPr>
              <a:t>Молодец!! </a:t>
            </a:r>
            <a:br>
              <a:rPr lang="ru-RU" sz="3200" dirty="0" smtClean="0">
                <a:solidFill>
                  <a:srgbClr val="92D050"/>
                </a:solidFill>
              </a:rPr>
            </a:br>
            <a:r>
              <a:rPr lang="ru-RU" sz="3200" dirty="0" smtClean="0">
                <a:solidFill>
                  <a:srgbClr val="92D050"/>
                </a:solidFill>
              </a:rPr>
              <a:t>В работе нужна безопасность! Все рабочие надели каски, спецодежду и перчатки!</a:t>
            </a:r>
            <a:br>
              <a:rPr lang="ru-RU" sz="3200" dirty="0" smtClean="0">
                <a:solidFill>
                  <a:srgbClr val="92D05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>Бригада бурильщиков начинает свою работу!! Они поставили буровую вышку и пробурили скважину!</a:t>
            </a:r>
            <a:r>
              <a:rPr lang="ru-RU" sz="3200" dirty="0">
                <a:solidFill>
                  <a:srgbClr val="92D050"/>
                </a:solidFill>
              </a:rPr>
              <a:t/>
            </a:r>
            <a:br>
              <a:rPr lang="ru-RU" sz="3200" dirty="0">
                <a:solidFill>
                  <a:srgbClr val="92D050"/>
                </a:solidFill>
              </a:rPr>
            </a:br>
            <a:endParaRPr lang="ru-RU" sz="3200" dirty="0">
              <a:solidFill>
                <a:srgbClr val="92D050"/>
              </a:solidFill>
            </a:endParaRPr>
          </a:p>
        </p:txBody>
      </p:sp>
      <p:pic>
        <p:nvPicPr>
          <p:cNvPr id="10" name="сл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6217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7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388</TotalTime>
  <Words>125</Words>
  <Application>Microsoft Office PowerPoint</Application>
  <PresentationFormat>Экран (4:3)</PresentationFormat>
  <Paragraphs>23</Paragraphs>
  <Slides>14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Апекс</vt:lpstr>
      <vt:lpstr>Природа нашего края очень богата нефтью! Но найти нефть под землей совсем не просто!</vt:lpstr>
      <vt:lpstr>Давай вспомним, кто находит, где спрятана нефть? Кто это? Выбери профессию!</vt:lpstr>
      <vt:lpstr>Молодец!  Совершенно верно! Это Геолог!</vt:lpstr>
      <vt:lpstr>Давай поможем Геологу собраться на работу! Что он возьмет с собой в экспедицию? Собери его рюкзак!</vt:lpstr>
      <vt:lpstr>Рюкзак собран! Теперь Геолог готов отправиться на поиски нефти!</vt:lpstr>
      <vt:lpstr>Но нефть все еще под землей! Кто сможет до нее добраться, пробурив в земле скважину?  Выбери профессию!</vt:lpstr>
      <vt:lpstr>Верно! Молодец! Бригада бурильщиков готова приняться за работу!!  </vt:lpstr>
      <vt:lpstr>Давай выберем предметы, необходимые для работы бурильщика!! Что ему понадобится? Назови!</vt:lpstr>
      <vt:lpstr>Молодец!!  В работе нужна безопасность! Все рабочие надели каски, спецодежду и перчатки! Бригада бурильщиков начинает свою работу!! Они поставили буровую вышку и пробурили скважину! </vt:lpstr>
      <vt:lpstr>Теперь за дело берутся нефтяники! С помощью насосов и нефтекачалок они выкачивают нефть из глубин земли.  </vt:lpstr>
      <vt:lpstr>  </vt:lpstr>
      <vt:lpstr>Презентация PowerPoint</vt:lpstr>
      <vt:lpstr>Спасибо за участие!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Здравствуй дорогой друг!</dc:title>
  <dc:creator>User</dc:creator>
  <cp:lastModifiedBy>User</cp:lastModifiedBy>
  <cp:revision>27</cp:revision>
  <dcterms:created xsi:type="dcterms:W3CDTF">2020-10-30T16:47:06Z</dcterms:created>
  <dcterms:modified xsi:type="dcterms:W3CDTF">2020-11-20T04:17:28Z</dcterms:modified>
</cp:coreProperties>
</file>